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4"/>
  </p:sldMasterIdLst>
  <p:sldIdLst>
    <p:sldId id="256" r:id="rId5"/>
    <p:sldId id="258" r:id="rId6"/>
    <p:sldId id="257" r:id="rId7"/>
    <p:sldId id="264" r:id="rId8"/>
    <p:sldId id="260" r:id="rId9"/>
    <p:sldId id="263" r:id="rId10"/>
    <p:sldId id="266" r:id="rId11"/>
    <p:sldId id="262" r:id="rId12"/>
    <p:sldId id="265" r:id="rId13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AFDE1-9017-4EC4-8053-49D8903DFDAE}" v="50" dt="2023-05-03T19:05:56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i-F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Taul1!$B$1</c:f>
              <c:strCache>
                <c:ptCount val="1"/>
                <c:pt idx="0">
                  <c:v>Recorded hours in HacknPlan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4872-A8CF-6789CA81C5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AE5-4872-A8CF-6789CA81C5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AE5-4872-A8CF-6789CA81C5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4872-A8CF-6789CA81C5ED}"/>
              </c:ext>
            </c:extLst>
          </c:dPt>
          <c:dLbls>
            <c:dLbl>
              <c:idx val="0"/>
              <c:layout>
                <c:manualLayout>
                  <c:x val="-0.13310550135034008"/>
                  <c:y val="0.110835393189234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E5-4872-A8CF-6789CA81C5ED}"/>
                </c:ext>
              </c:extLst>
            </c:dLbl>
            <c:dLbl>
              <c:idx val="1"/>
              <c:layout>
                <c:manualLayout>
                  <c:x val="-8.7244665484295075E-2"/>
                  <c:y val="-0.175818953833623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E5-4872-A8CF-6789CA81C5ED}"/>
                </c:ext>
              </c:extLst>
            </c:dLbl>
            <c:dLbl>
              <c:idx val="2"/>
              <c:layout>
                <c:manualLayout>
                  <c:x val="0.11537071858343234"/>
                  <c:y val="-0.123606195997947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E5-4872-A8CF-6789CA81C5ED}"/>
                </c:ext>
              </c:extLst>
            </c:dLbl>
            <c:dLbl>
              <c:idx val="3"/>
              <c:layout>
                <c:manualLayout>
                  <c:x val="0.1076895222469912"/>
                  <c:y val="0.122333698478757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E5-4872-A8CF-6789CA81C5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i-FI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Taul1!$A$2:$A$5</c:f>
              <c:strCache>
                <c:ptCount val="4"/>
                <c:pt idx="0">
                  <c:v>Hua</c:v>
                </c:pt>
                <c:pt idx="1">
                  <c:v>Tomoko</c:v>
                </c:pt>
                <c:pt idx="2">
                  <c:v>Yerold</c:v>
                </c:pt>
                <c:pt idx="3">
                  <c:v>Eveliina</c:v>
                </c:pt>
              </c:strCache>
            </c:strRef>
          </c:cat>
          <c:val>
            <c:numRef>
              <c:f>Taul1!$B$2:$B$5</c:f>
              <c:numCache>
                <c:formatCode>General</c:formatCode>
                <c:ptCount val="4"/>
                <c:pt idx="0">
                  <c:v>141</c:v>
                </c:pt>
                <c:pt idx="1">
                  <c:v>125</c:v>
                </c:pt>
                <c:pt idx="2">
                  <c:v>79</c:v>
                </c:pt>
                <c:pt idx="3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E5-4872-A8CF-6789CA81C5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236A9-1BEB-40FB-980D-F2BB306D83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683B5C-6C2A-43A7-9431-A5A2AEC860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i-FI" sz="1800" dirty="0" err="1"/>
            <a:t>Often</a:t>
          </a:r>
          <a:r>
            <a:rPr lang="fi-FI" sz="1800" dirty="0"/>
            <a:t> </a:t>
          </a:r>
          <a:r>
            <a:rPr lang="fi-FI" sz="1800" dirty="0" err="1"/>
            <a:t>too</a:t>
          </a:r>
          <a:r>
            <a:rPr lang="fi-FI" sz="1800" dirty="0"/>
            <a:t> </a:t>
          </a:r>
          <a:r>
            <a:rPr lang="fi-FI" sz="1800" dirty="0" err="1"/>
            <a:t>much</a:t>
          </a:r>
          <a:r>
            <a:rPr lang="fi-FI" sz="1800" dirty="0"/>
            <a:t> </a:t>
          </a:r>
          <a:r>
            <a:rPr lang="fi-FI" sz="1800" dirty="0" err="1"/>
            <a:t>workload</a:t>
          </a:r>
          <a:r>
            <a:rPr lang="fi-FI" sz="1800" dirty="0"/>
            <a:t> per </a:t>
          </a:r>
          <a:r>
            <a:rPr lang="fi-FI" sz="1800" dirty="0" err="1"/>
            <a:t>sprint</a:t>
          </a:r>
          <a:r>
            <a:rPr lang="fi-FI" sz="1800" dirty="0"/>
            <a:t> </a:t>
          </a:r>
          <a:r>
            <a:rPr lang="fi-FI" sz="1800" dirty="0" err="1"/>
            <a:t>or</a:t>
          </a:r>
          <a:r>
            <a:rPr lang="fi-FI" sz="1800" dirty="0"/>
            <a:t> </a:t>
          </a:r>
          <a:r>
            <a:rPr lang="fi-FI" sz="1800" dirty="0" err="1"/>
            <a:t>otherwise</a:t>
          </a:r>
          <a:r>
            <a:rPr lang="fi-FI" sz="1800" dirty="0"/>
            <a:t> </a:t>
          </a:r>
          <a:r>
            <a:rPr lang="fi-FI" sz="1800" dirty="0" err="1"/>
            <a:t>badly</a:t>
          </a:r>
          <a:r>
            <a:rPr lang="fi-FI" sz="1800" dirty="0"/>
            <a:t> </a:t>
          </a:r>
          <a:r>
            <a:rPr lang="fi-FI" sz="1800" dirty="0" err="1"/>
            <a:t>timed</a:t>
          </a:r>
          <a:r>
            <a:rPr lang="fi-FI" sz="1800" dirty="0"/>
            <a:t> </a:t>
          </a:r>
          <a:r>
            <a:rPr lang="fi-FI" sz="1800" dirty="0" err="1"/>
            <a:t>tasks</a:t>
          </a:r>
          <a:r>
            <a:rPr lang="fi-FI" sz="1800" dirty="0"/>
            <a:t>. </a:t>
          </a:r>
        </a:p>
      </dgm:t>
    </dgm:pt>
    <dgm:pt modelId="{53570BBA-E6D0-4993-A835-1BECCDF427DE}" type="parTrans" cxnId="{3DF4620D-5722-4A9D-B3C2-0A6CB9DB426E}">
      <dgm:prSet/>
      <dgm:spPr/>
      <dgm:t>
        <a:bodyPr/>
        <a:lstStyle/>
        <a:p>
          <a:endParaRPr lang="en-US"/>
        </a:p>
      </dgm:t>
    </dgm:pt>
    <dgm:pt modelId="{CB8AC4BF-977B-4AA7-A81E-D4779DD61B5B}" type="sibTrans" cxnId="{3DF4620D-5722-4A9D-B3C2-0A6CB9DB426E}">
      <dgm:prSet/>
      <dgm:spPr/>
      <dgm:t>
        <a:bodyPr/>
        <a:lstStyle/>
        <a:p>
          <a:endParaRPr lang="en-US"/>
        </a:p>
      </dgm:t>
    </dgm:pt>
    <dgm:pt modelId="{EABF43E9-EBF4-47E3-AD75-739935537E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i-FI" sz="1800" dirty="0" err="1"/>
            <a:t>Updating</a:t>
          </a:r>
          <a:r>
            <a:rPr lang="fi-FI" sz="1800" dirty="0"/>
            <a:t> of </a:t>
          </a:r>
          <a:r>
            <a:rPr lang="fi-FI" sz="1800" dirty="0" err="1"/>
            <a:t>progress</a:t>
          </a:r>
          <a:r>
            <a:rPr lang="fi-FI" sz="1800" dirty="0"/>
            <a:t> and personal </a:t>
          </a:r>
          <a:r>
            <a:rPr lang="fi-FI" sz="1800" dirty="0" err="1"/>
            <a:t>work</a:t>
          </a:r>
          <a:r>
            <a:rPr lang="fi-FI" sz="1800" dirty="0"/>
            <a:t> </a:t>
          </a:r>
          <a:r>
            <a:rPr lang="fi-FI" sz="1800" dirty="0" err="1"/>
            <a:t>was</a:t>
          </a:r>
          <a:r>
            <a:rPr lang="fi-FI" sz="1800" dirty="0"/>
            <a:t> </a:t>
          </a:r>
          <a:r>
            <a:rPr lang="fi-FI" sz="1800" dirty="0" err="1"/>
            <a:t>not</a:t>
          </a:r>
          <a:r>
            <a:rPr lang="fi-FI" sz="1800" dirty="0"/>
            <a:t> </a:t>
          </a:r>
          <a:r>
            <a:rPr lang="fi-FI" sz="1800" dirty="0" err="1"/>
            <a:t>consistent</a:t>
          </a:r>
          <a:r>
            <a:rPr lang="fi-FI" sz="1800" dirty="0"/>
            <a:t>.</a:t>
          </a:r>
          <a:endParaRPr lang="en-US" sz="1800" dirty="0"/>
        </a:p>
      </dgm:t>
    </dgm:pt>
    <dgm:pt modelId="{905EC28C-2057-42B1-8271-DBAF26728AB9}" type="parTrans" cxnId="{5C7B034C-1464-45CE-A9C5-9610737439AB}">
      <dgm:prSet/>
      <dgm:spPr/>
      <dgm:t>
        <a:bodyPr/>
        <a:lstStyle/>
        <a:p>
          <a:endParaRPr lang="en-US"/>
        </a:p>
      </dgm:t>
    </dgm:pt>
    <dgm:pt modelId="{B3B6277C-86BB-4B52-89DC-35DAE4F0B500}" type="sibTrans" cxnId="{5C7B034C-1464-45CE-A9C5-9610737439AB}">
      <dgm:prSet/>
      <dgm:spPr/>
      <dgm:t>
        <a:bodyPr/>
        <a:lstStyle/>
        <a:p>
          <a:endParaRPr lang="en-US"/>
        </a:p>
      </dgm:t>
    </dgm:pt>
    <dgm:pt modelId="{FAEB0CDC-8F6F-4FCA-9BC7-4249A3D36E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i-FI" sz="1800" dirty="0"/>
            <a:t>Some </a:t>
          </a:r>
          <a:r>
            <a:rPr lang="fi-FI" sz="1800" dirty="0" err="1"/>
            <a:t>sprints</a:t>
          </a:r>
          <a:r>
            <a:rPr lang="fi-FI" sz="1800" dirty="0"/>
            <a:t> </a:t>
          </a:r>
          <a:r>
            <a:rPr lang="fi-FI" sz="1800" dirty="0" err="1"/>
            <a:t>were</a:t>
          </a:r>
          <a:r>
            <a:rPr lang="fi-FI" sz="1800" dirty="0"/>
            <a:t> </a:t>
          </a:r>
          <a:r>
            <a:rPr lang="fi-FI" sz="1800" dirty="0" err="1"/>
            <a:t>very</a:t>
          </a:r>
          <a:r>
            <a:rPr lang="fi-FI" sz="1800" dirty="0"/>
            <a:t> </a:t>
          </a:r>
          <a:r>
            <a:rPr lang="fi-FI" sz="1800" dirty="0" err="1"/>
            <a:t>successful</a:t>
          </a:r>
          <a:r>
            <a:rPr lang="fi-FI" sz="1800" dirty="0"/>
            <a:t>, </a:t>
          </a:r>
          <a:r>
            <a:rPr lang="fi-FI" sz="1800" dirty="0" err="1"/>
            <a:t>that</a:t>
          </a:r>
          <a:r>
            <a:rPr lang="fi-FI" sz="1800" dirty="0"/>
            <a:t> </a:t>
          </a:r>
          <a:r>
            <a:rPr lang="fi-FI" sz="1800" dirty="0" err="1"/>
            <a:t>helped</a:t>
          </a:r>
          <a:r>
            <a:rPr lang="fi-FI" sz="1800" dirty="0"/>
            <a:t> to </a:t>
          </a:r>
          <a:r>
            <a:rPr lang="fi-FI" sz="1800" dirty="0" err="1"/>
            <a:t>estimate</a:t>
          </a:r>
          <a:r>
            <a:rPr lang="fi-FI" sz="1800" dirty="0"/>
            <a:t> </a:t>
          </a:r>
          <a:r>
            <a:rPr lang="fi-FI" sz="1800" dirty="0" err="1"/>
            <a:t>upcoming</a:t>
          </a:r>
          <a:r>
            <a:rPr lang="fi-FI" sz="1800" dirty="0"/>
            <a:t> </a:t>
          </a:r>
          <a:r>
            <a:rPr lang="fi-FI" sz="1800" dirty="0" err="1"/>
            <a:t>springs</a:t>
          </a:r>
          <a:r>
            <a:rPr lang="fi-FI" sz="1800" dirty="0"/>
            <a:t>.</a:t>
          </a:r>
          <a:endParaRPr lang="en-US" sz="1800" dirty="0"/>
        </a:p>
      </dgm:t>
    </dgm:pt>
    <dgm:pt modelId="{BA1B8E2F-30EC-4324-9EF2-027B3EA255BB}" type="parTrans" cxnId="{04E11D9C-7718-45B9-9843-1A4AA0C629C8}">
      <dgm:prSet/>
      <dgm:spPr/>
      <dgm:t>
        <a:bodyPr/>
        <a:lstStyle/>
        <a:p>
          <a:endParaRPr lang="en-US"/>
        </a:p>
      </dgm:t>
    </dgm:pt>
    <dgm:pt modelId="{A01238D5-52E5-4F56-B22F-3DC6202660B6}" type="sibTrans" cxnId="{04E11D9C-7718-45B9-9843-1A4AA0C629C8}">
      <dgm:prSet/>
      <dgm:spPr/>
      <dgm:t>
        <a:bodyPr/>
        <a:lstStyle/>
        <a:p>
          <a:endParaRPr lang="en-US"/>
        </a:p>
      </dgm:t>
    </dgm:pt>
    <dgm:pt modelId="{10C01A27-C5DB-4897-AA0C-3196F9044416}" type="pres">
      <dgm:prSet presAssocID="{C8D236A9-1BEB-40FB-980D-F2BB306D8331}" presName="root" presStyleCnt="0">
        <dgm:presLayoutVars>
          <dgm:dir/>
          <dgm:resizeHandles val="exact"/>
        </dgm:presLayoutVars>
      </dgm:prSet>
      <dgm:spPr/>
    </dgm:pt>
    <dgm:pt modelId="{02A70FA7-7596-427F-9002-4C22ED014AA9}" type="pres">
      <dgm:prSet presAssocID="{F5683B5C-6C2A-43A7-9431-A5A2AEC86065}" presName="compNode" presStyleCnt="0"/>
      <dgm:spPr/>
    </dgm:pt>
    <dgm:pt modelId="{97B460F6-7A33-4205-A026-9AF0BE39888D}" type="pres">
      <dgm:prSet presAssocID="{F5683B5C-6C2A-43A7-9431-A5A2AEC860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imalasi loppu"/>
        </a:ext>
      </dgm:extLst>
    </dgm:pt>
    <dgm:pt modelId="{F1551D4A-9A8D-493A-BB3D-F6DC931464BF}" type="pres">
      <dgm:prSet presAssocID="{F5683B5C-6C2A-43A7-9431-A5A2AEC86065}" presName="spaceRect" presStyleCnt="0"/>
      <dgm:spPr/>
    </dgm:pt>
    <dgm:pt modelId="{1187176C-590B-46E9-ACE7-C34C8E083959}" type="pres">
      <dgm:prSet presAssocID="{F5683B5C-6C2A-43A7-9431-A5A2AEC86065}" presName="textRect" presStyleLbl="revTx" presStyleIdx="0" presStyleCnt="3">
        <dgm:presLayoutVars>
          <dgm:chMax val="1"/>
          <dgm:chPref val="1"/>
        </dgm:presLayoutVars>
      </dgm:prSet>
      <dgm:spPr/>
    </dgm:pt>
    <dgm:pt modelId="{1841A100-A0AB-41A6-B8A7-3593C3EB020C}" type="pres">
      <dgm:prSet presAssocID="{CB8AC4BF-977B-4AA7-A81E-D4779DD61B5B}" presName="sibTrans" presStyleCnt="0"/>
      <dgm:spPr/>
    </dgm:pt>
    <dgm:pt modelId="{9E26D0A5-B72B-49F6-A2BC-C7615447DD56}" type="pres">
      <dgm:prSet presAssocID="{EABF43E9-EBF4-47E3-AD75-739935537E8A}" presName="compNode" presStyleCnt="0"/>
      <dgm:spPr/>
    </dgm:pt>
    <dgm:pt modelId="{9CD51C4A-94D2-4909-9AA2-5619B2733E85}" type="pres">
      <dgm:prSet presAssocID="{EABF43E9-EBF4-47E3-AD75-739935537E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önkulku"/>
        </a:ext>
      </dgm:extLst>
    </dgm:pt>
    <dgm:pt modelId="{446DFD13-3FBC-4406-BCFC-AF027398DAE8}" type="pres">
      <dgm:prSet presAssocID="{EABF43E9-EBF4-47E3-AD75-739935537E8A}" presName="spaceRect" presStyleCnt="0"/>
      <dgm:spPr/>
    </dgm:pt>
    <dgm:pt modelId="{9627EAE6-0E7B-4CF2-B47A-D266A028EE46}" type="pres">
      <dgm:prSet presAssocID="{EABF43E9-EBF4-47E3-AD75-739935537E8A}" presName="textRect" presStyleLbl="revTx" presStyleIdx="1" presStyleCnt="3">
        <dgm:presLayoutVars>
          <dgm:chMax val="1"/>
          <dgm:chPref val="1"/>
        </dgm:presLayoutVars>
      </dgm:prSet>
      <dgm:spPr/>
    </dgm:pt>
    <dgm:pt modelId="{DF1484BC-D07F-4981-B97E-011BDAF45A31}" type="pres">
      <dgm:prSet presAssocID="{B3B6277C-86BB-4B52-89DC-35DAE4F0B500}" presName="sibTrans" presStyleCnt="0"/>
      <dgm:spPr/>
    </dgm:pt>
    <dgm:pt modelId="{1FF907FB-8FB9-4666-8229-4CB4F1EA7F94}" type="pres">
      <dgm:prSet presAssocID="{FAEB0CDC-8F6F-4FCA-9BC7-4249A3D36EDC}" presName="compNode" presStyleCnt="0"/>
      <dgm:spPr/>
    </dgm:pt>
    <dgm:pt modelId="{F60BC98D-98EB-4DA7-91AF-CA454E1A2A9B}" type="pres">
      <dgm:prSet presAssocID="{FAEB0CDC-8F6F-4FCA-9BC7-4249A3D36E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skutraktori"/>
        </a:ext>
      </dgm:extLst>
    </dgm:pt>
    <dgm:pt modelId="{9D8FC1F3-A711-4709-859F-F4BEA65BF2B3}" type="pres">
      <dgm:prSet presAssocID="{FAEB0CDC-8F6F-4FCA-9BC7-4249A3D36EDC}" presName="spaceRect" presStyleCnt="0"/>
      <dgm:spPr/>
    </dgm:pt>
    <dgm:pt modelId="{29B9F9CE-8855-4535-AC12-A8722A7C6457}" type="pres">
      <dgm:prSet presAssocID="{FAEB0CDC-8F6F-4FCA-9BC7-4249A3D36E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DF4620D-5722-4A9D-B3C2-0A6CB9DB426E}" srcId="{C8D236A9-1BEB-40FB-980D-F2BB306D8331}" destId="{F5683B5C-6C2A-43A7-9431-A5A2AEC86065}" srcOrd="0" destOrd="0" parTransId="{53570BBA-E6D0-4993-A835-1BECCDF427DE}" sibTransId="{CB8AC4BF-977B-4AA7-A81E-D4779DD61B5B}"/>
    <dgm:cxn modelId="{94620817-0AAA-4BE7-84EF-BB5CD1530209}" type="presOf" srcId="{EABF43E9-EBF4-47E3-AD75-739935537E8A}" destId="{9627EAE6-0E7B-4CF2-B47A-D266A028EE46}" srcOrd="0" destOrd="0" presId="urn:microsoft.com/office/officeart/2018/2/layout/IconLabelList"/>
    <dgm:cxn modelId="{0AA0C630-9D04-4167-A449-A18899D34BEC}" type="presOf" srcId="{FAEB0CDC-8F6F-4FCA-9BC7-4249A3D36EDC}" destId="{29B9F9CE-8855-4535-AC12-A8722A7C6457}" srcOrd="0" destOrd="0" presId="urn:microsoft.com/office/officeart/2018/2/layout/IconLabelList"/>
    <dgm:cxn modelId="{CF709139-2208-4CF5-AC6D-71C675CF5F82}" type="presOf" srcId="{F5683B5C-6C2A-43A7-9431-A5A2AEC86065}" destId="{1187176C-590B-46E9-ACE7-C34C8E083959}" srcOrd="0" destOrd="0" presId="urn:microsoft.com/office/officeart/2018/2/layout/IconLabelList"/>
    <dgm:cxn modelId="{5C7B034C-1464-45CE-A9C5-9610737439AB}" srcId="{C8D236A9-1BEB-40FB-980D-F2BB306D8331}" destId="{EABF43E9-EBF4-47E3-AD75-739935537E8A}" srcOrd="1" destOrd="0" parTransId="{905EC28C-2057-42B1-8271-DBAF26728AB9}" sibTransId="{B3B6277C-86BB-4B52-89DC-35DAE4F0B500}"/>
    <dgm:cxn modelId="{6FD9DE75-3A68-42E7-B044-51B7667E4055}" type="presOf" srcId="{C8D236A9-1BEB-40FB-980D-F2BB306D8331}" destId="{10C01A27-C5DB-4897-AA0C-3196F9044416}" srcOrd="0" destOrd="0" presId="urn:microsoft.com/office/officeart/2018/2/layout/IconLabelList"/>
    <dgm:cxn modelId="{04E11D9C-7718-45B9-9843-1A4AA0C629C8}" srcId="{C8D236A9-1BEB-40FB-980D-F2BB306D8331}" destId="{FAEB0CDC-8F6F-4FCA-9BC7-4249A3D36EDC}" srcOrd="2" destOrd="0" parTransId="{BA1B8E2F-30EC-4324-9EF2-027B3EA255BB}" sibTransId="{A01238D5-52E5-4F56-B22F-3DC6202660B6}"/>
    <dgm:cxn modelId="{751CAC10-5EC3-4BCC-8307-FEB329775C1D}" type="presParOf" srcId="{10C01A27-C5DB-4897-AA0C-3196F9044416}" destId="{02A70FA7-7596-427F-9002-4C22ED014AA9}" srcOrd="0" destOrd="0" presId="urn:microsoft.com/office/officeart/2018/2/layout/IconLabelList"/>
    <dgm:cxn modelId="{03E66E42-C2BA-4118-8924-FD5F795D8B92}" type="presParOf" srcId="{02A70FA7-7596-427F-9002-4C22ED014AA9}" destId="{97B460F6-7A33-4205-A026-9AF0BE39888D}" srcOrd="0" destOrd="0" presId="urn:microsoft.com/office/officeart/2018/2/layout/IconLabelList"/>
    <dgm:cxn modelId="{B85752C9-A22E-4E8A-91C0-E4415CAABE4A}" type="presParOf" srcId="{02A70FA7-7596-427F-9002-4C22ED014AA9}" destId="{F1551D4A-9A8D-493A-BB3D-F6DC931464BF}" srcOrd="1" destOrd="0" presId="urn:microsoft.com/office/officeart/2018/2/layout/IconLabelList"/>
    <dgm:cxn modelId="{B897609F-7CAA-4E25-944E-D42AD1F52536}" type="presParOf" srcId="{02A70FA7-7596-427F-9002-4C22ED014AA9}" destId="{1187176C-590B-46E9-ACE7-C34C8E083959}" srcOrd="2" destOrd="0" presId="urn:microsoft.com/office/officeart/2018/2/layout/IconLabelList"/>
    <dgm:cxn modelId="{BA94840E-E0AC-47DC-8A57-4C09E5D52011}" type="presParOf" srcId="{10C01A27-C5DB-4897-AA0C-3196F9044416}" destId="{1841A100-A0AB-41A6-B8A7-3593C3EB020C}" srcOrd="1" destOrd="0" presId="urn:microsoft.com/office/officeart/2018/2/layout/IconLabelList"/>
    <dgm:cxn modelId="{9DF0C286-C47A-4ACE-91EF-1CCC65A563FD}" type="presParOf" srcId="{10C01A27-C5DB-4897-AA0C-3196F9044416}" destId="{9E26D0A5-B72B-49F6-A2BC-C7615447DD56}" srcOrd="2" destOrd="0" presId="urn:microsoft.com/office/officeart/2018/2/layout/IconLabelList"/>
    <dgm:cxn modelId="{01ADD966-940F-46B8-A49A-393480289FAB}" type="presParOf" srcId="{9E26D0A5-B72B-49F6-A2BC-C7615447DD56}" destId="{9CD51C4A-94D2-4909-9AA2-5619B2733E85}" srcOrd="0" destOrd="0" presId="urn:microsoft.com/office/officeart/2018/2/layout/IconLabelList"/>
    <dgm:cxn modelId="{9AACB1A7-ADF5-433D-ABB8-9D1985EC0AD1}" type="presParOf" srcId="{9E26D0A5-B72B-49F6-A2BC-C7615447DD56}" destId="{446DFD13-3FBC-4406-BCFC-AF027398DAE8}" srcOrd="1" destOrd="0" presId="urn:microsoft.com/office/officeart/2018/2/layout/IconLabelList"/>
    <dgm:cxn modelId="{D9416E78-AB38-4294-8E34-97B2A10ECCD9}" type="presParOf" srcId="{9E26D0A5-B72B-49F6-A2BC-C7615447DD56}" destId="{9627EAE6-0E7B-4CF2-B47A-D266A028EE46}" srcOrd="2" destOrd="0" presId="urn:microsoft.com/office/officeart/2018/2/layout/IconLabelList"/>
    <dgm:cxn modelId="{A4CDDF16-3F1F-4E99-802D-364AA18007BB}" type="presParOf" srcId="{10C01A27-C5DB-4897-AA0C-3196F9044416}" destId="{DF1484BC-D07F-4981-B97E-011BDAF45A31}" srcOrd="3" destOrd="0" presId="urn:microsoft.com/office/officeart/2018/2/layout/IconLabelList"/>
    <dgm:cxn modelId="{79B2B051-CCFB-4E09-929A-CBB6BD9D6D3C}" type="presParOf" srcId="{10C01A27-C5DB-4897-AA0C-3196F9044416}" destId="{1FF907FB-8FB9-4666-8229-4CB4F1EA7F94}" srcOrd="4" destOrd="0" presId="urn:microsoft.com/office/officeart/2018/2/layout/IconLabelList"/>
    <dgm:cxn modelId="{36A301CC-DCDC-4DE8-B36B-EE862174EEBE}" type="presParOf" srcId="{1FF907FB-8FB9-4666-8229-4CB4F1EA7F94}" destId="{F60BC98D-98EB-4DA7-91AF-CA454E1A2A9B}" srcOrd="0" destOrd="0" presId="urn:microsoft.com/office/officeart/2018/2/layout/IconLabelList"/>
    <dgm:cxn modelId="{A24B6BB2-9698-4C5B-80A7-AAD4C5C9736F}" type="presParOf" srcId="{1FF907FB-8FB9-4666-8229-4CB4F1EA7F94}" destId="{9D8FC1F3-A711-4709-859F-F4BEA65BF2B3}" srcOrd="1" destOrd="0" presId="urn:microsoft.com/office/officeart/2018/2/layout/IconLabelList"/>
    <dgm:cxn modelId="{F7951B9F-0DE8-44B0-B10B-5226BB87A2F0}" type="presParOf" srcId="{1FF907FB-8FB9-4666-8229-4CB4F1EA7F94}" destId="{29B9F9CE-8855-4535-AC12-A8722A7C64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460F6-7A33-4205-A026-9AF0BE39888D}">
      <dsp:nvSpPr>
        <dsp:cNvPr id="0" name=""/>
        <dsp:cNvSpPr/>
      </dsp:nvSpPr>
      <dsp:spPr>
        <a:xfrm>
          <a:off x="3028676" y="242821"/>
          <a:ext cx="778359" cy="77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7176C-590B-46E9-ACE7-C34C8E083959}">
      <dsp:nvSpPr>
        <dsp:cNvPr id="0" name=""/>
        <dsp:cNvSpPr/>
      </dsp:nvSpPr>
      <dsp:spPr>
        <a:xfrm>
          <a:off x="2553011" y="1491331"/>
          <a:ext cx="1729687" cy="1885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 err="1"/>
            <a:t>Often</a:t>
          </a:r>
          <a:r>
            <a:rPr lang="fi-FI" sz="1800" kern="1200" dirty="0"/>
            <a:t> </a:t>
          </a:r>
          <a:r>
            <a:rPr lang="fi-FI" sz="1800" kern="1200" dirty="0" err="1"/>
            <a:t>too</a:t>
          </a:r>
          <a:r>
            <a:rPr lang="fi-FI" sz="1800" kern="1200" dirty="0"/>
            <a:t> </a:t>
          </a:r>
          <a:r>
            <a:rPr lang="fi-FI" sz="1800" kern="1200" dirty="0" err="1"/>
            <a:t>much</a:t>
          </a:r>
          <a:r>
            <a:rPr lang="fi-FI" sz="1800" kern="1200" dirty="0"/>
            <a:t> </a:t>
          </a:r>
          <a:r>
            <a:rPr lang="fi-FI" sz="1800" kern="1200" dirty="0" err="1"/>
            <a:t>workload</a:t>
          </a:r>
          <a:r>
            <a:rPr lang="fi-FI" sz="1800" kern="1200" dirty="0"/>
            <a:t> per </a:t>
          </a:r>
          <a:r>
            <a:rPr lang="fi-FI" sz="1800" kern="1200" dirty="0" err="1"/>
            <a:t>sprint</a:t>
          </a:r>
          <a:r>
            <a:rPr lang="fi-FI" sz="1800" kern="1200" dirty="0"/>
            <a:t> </a:t>
          </a:r>
          <a:r>
            <a:rPr lang="fi-FI" sz="1800" kern="1200" dirty="0" err="1"/>
            <a:t>or</a:t>
          </a:r>
          <a:r>
            <a:rPr lang="fi-FI" sz="1800" kern="1200" dirty="0"/>
            <a:t> </a:t>
          </a:r>
          <a:r>
            <a:rPr lang="fi-FI" sz="1800" kern="1200" dirty="0" err="1"/>
            <a:t>otherwise</a:t>
          </a:r>
          <a:r>
            <a:rPr lang="fi-FI" sz="1800" kern="1200" dirty="0"/>
            <a:t> </a:t>
          </a:r>
          <a:r>
            <a:rPr lang="fi-FI" sz="1800" kern="1200" dirty="0" err="1"/>
            <a:t>badly</a:t>
          </a:r>
          <a:r>
            <a:rPr lang="fi-FI" sz="1800" kern="1200" dirty="0"/>
            <a:t> </a:t>
          </a:r>
          <a:r>
            <a:rPr lang="fi-FI" sz="1800" kern="1200" dirty="0" err="1"/>
            <a:t>timed</a:t>
          </a:r>
          <a:r>
            <a:rPr lang="fi-FI" sz="1800" kern="1200" dirty="0"/>
            <a:t> </a:t>
          </a:r>
          <a:r>
            <a:rPr lang="fi-FI" sz="1800" kern="1200" dirty="0" err="1"/>
            <a:t>tasks</a:t>
          </a:r>
          <a:r>
            <a:rPr lang="fi-FI" sz="1800" kern="1200" dirty="0"/>
            <a:t>. </a:t>
          </a:r>
        </a:p>
      </dsp:txBody>
      <dsp:txXfrm>
        <a:off x="2553011" y="1491331"/>
        <a:ext cx="1729687" cy="1885089"/>
      </dsp:txXfrm>
    </dsp:sp>
    <dsp:sp modelId="{9CD51C4A-94D2-4909-9AA2-5619B2733E85}">
      <dsp:nvSpPr>
        <dsp:cNvPr id="0" name=""/>
        <dsp:cNvSpPr/>
      </dsp:nvSpPr>
      <dsp:spPr>
        <a:xfrm>
          <a:off x="5061058" y="242821"/>
          <a:ext cx="778359" cy="77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27EAE6-0E7B-4CF2-B47A-D266A028EE46}">
      <dsp:nvSpPr>
        <dsp:cNvPr id="0" name=""/>
        <dsp:cNvSpPr/>
      </dsp:nvSpPr>
      <dsp:spPr>
        <a:xfrm>
          <a:off x="4585394" y="1491331"/>
          <a:ext cx="1729687" cy="1885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 err="1"/>
            <a:t>Updating</a:t>
          </a:r>
          <a:r>
            <a:rPr lang="fi-FI" sz="1800" kern="1200" dirty="0"/>
            <a:t> of </a:t>
          </a:r>
          <a:r>
            <a:rPr lang="fi-FI" sz="1800" kern="1200" dirty="0" err="1"/>
            <a:t>progress</a:t>
          </a:r>
          <a:r>
            <a:rPr lang="fi-FI" sz="1800" kern="1200" dirty="0"/>
            <a:t> and personal </a:t>
          </a:r>
          <a:r>
            <a:rPr lang="fi-FI" sz="1800" kern="1200" dirty="0" err="1"/>
            <a:t>work</a:t>
          </a:r>
          <a:r>
            <a:rPr lang="fi-FI" sz="1800" kern="1200" dirty="0"/>
            <a:t> </a:t>
          </a:r>
          <a:r>
            <a:rPr lang="fi-FI" sz="1800" kern="1200" dirty="0" err="1"/>
            <a:t>was</a:t>
          </a:r>
          <a:r>
            <a:rPr lang="fi-FI" sz="1800" kern="1200" dirty="0"/>
            <a:t> </a:t>
          </a:r>
          <a:r>
            <a:rPr lang="fi-FI" sz="1800" kern="1200" dirty="0" err="1"/>
            <a:t>not</a:t>
          </a:r>
          <a:r>
            <a:rPr lang="fi-FI" sz="1800" kern="1200" dirty="0"/>
            <a:t> </a:t>
          </a:r>
          <a:r>
            <a:rPr lang="fi-FI" sz="1800" kern="1200" dirty="0" err="1"/>
            <a:t>consistent</a:t>
          </a:r>
          <a:r>
            <a:rPr lang="fi-FI" sz="1800" kern="1200" dirty="0"/>
            <a:t>.</a:t>
          </a:r>
          <a:endParaRPr lang="en-US" sz="1800" kern="1200" dirty="0"/>
        </a:p>
      </dsp:txBody>
      <dsp:txXfrm>
        <a:off x="4585394" y="1491331"/>
        <a:ext cx="1729687" cy="1885089"/>
      </dsp:txXfrm>
    </dsp:sp>
    <dsp:sp modelId="{F60BC98D-98EB-4DA7-91AF-CA454E1A2A9B}">
      <dsp:nvSpPr>
        <dsp:cNvPr id="0" name=""/>
        <dsp:cNvSpPr/>
      </dsp:nvSpPr>
      <dsp:spPr>
        <a:xfrm>
          <a:off x="7093441" y="242821"/>
          <a:ext cx="778359" cy="77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9F9CE-8855-4535-AC12-A8722A7C6457}">
      <dsp:nvSpPr>
        <dsp:cNvPr id="0" name=""/>
        <dsp:cNvSpPr/>
      </dsp:nvSpPr>
      <dsp:spPr>
        <a:xfrm>
          <a:off x="6617777" y="1491331"/>
          <a:ext cx="1729687" cy="1885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dirty="0"/>
            <a:t>Some </a:t>
          </a:r>
          <a:r>
            <a:rPr lang="fi-FI" sz="1800" kern="1200" dirty="0" err="1"/>
            <a:t>sprints</a:t>
          </a:r>
          <a:r>
            <a:rPr lang="fi-FI" sz="1800" kern="1200" dirty="0"/>
            <a:t> </a:t>
          </a:r>
          <a:r>
            <a:rPr lang="fi-FI" sz="1800" kern="1200" dirty="0" err="1"/>
            <a:t>were</a:t>
          </a:r>
          <a:r>
            <a:rPr lang="fi-FI" sz="1800" kern="1200" dirty="0"/>
            <a:t> </a:t>
          </a:r>
          <a:r>
            <a:rPr lang="fi-FI" sz="1800" kern="1200" dirty="0" err="1"/>
            <a:t>very</a:t>
          </a:r>
          <a:r>
            <a:rPr lang="fi-FI" sz="1800" kern="1200" dirty="0"/>
            <a:t> </a:t>
          </a:r>
          <a:r>
            <a:rPr lang="fi-FI" sz="1800" kern="1200" dirty="0" err="1"/>
            <a:t>successful</a:t>
          </a:r>
          <a:r>
            <a:rPr lang="fi-FI" sz="1800" kern="1200" dirty="0"/>
            <a:t>, </a:t>
          </a:r>
          <a:r>
            <a:rPr lang="fi-FI" sz="1800" kern="1200" dirty="0" err="1"/>
            <a:t>that</a:t>
          </a:r>
          <a:r>
            <a:rPr lang="fi-FI" sz="1800" kern="1200" dirty="0"/>
            <a:t> </a:t>
          </a:r>
          <a:r>
            <a:rPr lang="fi-FI" sz="1800" kern="1200" dirty="0" err="1"/>
            <a:t>helped</a:t>
          </a:r>
          <a:r>
            <a:rPr lang="fi-FI" sz="1800" kern="1200" dirty="0"/>
            <a:t> to </a:t>
          </a:r>
          <a:r>
            <a:rPr lang="fi-FI" sz="1800" kern="1200" dirty="0" err="1"/>
            <a:t>estimate</a:t>
          </a:r>
          <a:r>
            <a:rPr lang="fi-FI" sz="1800" kern="1200" dirty="0"/>
            <a:t> </a:t>
          </a:r>
          <a:r>
            <a:rPr lang="fi-FI" sz="1800" kern="1200" dirty="0" err="1"/>
            <a:t>upcoming</a:t>
          </a:r>
          <a:r>
            <a:rPr lang="fi-FI" sz="1800" kern="1200" dirty="0"/>
            <a:t> </a:t>
          </a:r>
          <a:r>
            <a:rPr lang="fi-FI" sz="1800" kern="1200" dirty="0" err="1"/>
            <a:t>springs</a:t>
          </a:r>
          <a:r>
            <a:rPr lang="fi-FI" sz="1800" kern="1200" dirty="0"/>
            <a:t>.</a:t>
          </a:r>
          <a:endParaRPr lang="en-US" sz="1800" kern="1200" dirty="0"/>
        </a:p>
      </dsp:txBody>
      <dsp:txXfrm>
        <a:off x="6617777" y="1491331"/>
        <a:ext cx="1729687" cy="1885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2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6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9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0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8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6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3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4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3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8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7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795" r:id="rId6"/>
    <p:sldLayoutId id="2147483791" r:id="rId7"/>
    <p:sldLayoutId id="2147483792" r:id="rId8"/>
    <p:sldLayoutId id="2147483793" r:id="rId9"/>
    <p:sldLayoutId id="2147483794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2haev00/project-groupd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0" name="Rectangle 269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B26A012-745D-B705-7E8D-D75277F73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536780" cy="3566160"/>
          </a:xfrm>
        </p:spPr>
        <p:txBody>
          <a:bodyPr>
            <a:normAutofit/>
          </a:bodyPr>
          <a:lstStyle/>
          <a:p>
            <a:r>
              <a:rPr lang="fi-FI"/>
              <a:t>What to eat?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5AAF8EA7-25F2-3880-DB17-B8D287A47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645152"/>
            <a:ext cx="5534009" cy="114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i-FI" sz="2200"/>
              <a:t>Hua Chen, Tomoko Takami, Yerold Sanabria Rios and Eveliina Hampus</a:t>
            </a:r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3E5F377-AD52-458D-8324-7935ABB17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" r="2" b="2"/>
          <a:stretch/>
        </p:blipFill>
        <p:spPr>
          <a:xfrm>
            <a:off x="7747153" y="620720"/>
            <a:ext cx="3438266" cy="5086933"/>
          </a:xfrm>
          <a:prstGeom prst="rect">
            <a:avLst/>
          </a:prstGeom>
        </p:spPr>
      </p:pic>
      <p:sp>
        <p:nvSpPr>
          <p:cNvPr id="274" name="Rectangle 273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626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19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4" name="Straight Connector 19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" name="Rectangle 196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9E98015-EBCF-8EF0-81C7-D57B45CB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494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Roles 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Challenges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Teamwork 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Sprints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</a:t>
            </a:r>
            <a:b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was learned?</a:t>
            </a:r>
          </a:p>
        </p:txBody>
      </p:sp>
      <p:pic>
        <p:nvPicPr>
          <p:cNvPr id="30" name="Picture 29" descr="Keltainen tähti -keskustelukupla">
            <a:extLst>
              <a:ext uri="{FF2B5EF4-FFF2-40B4-BE49-F238E27FC236}">
                <a16:creationId xmlns:a16="http://schemas.microsoft.com/office/drawing/2014/main" id="{241DA9DE-A96F-F7EC-E2C7-E1930144E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2" r="2136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06" name="Straight Connector 19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3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C0B325E-79D9-97F3-D19D-AA6730A1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fi-FI" dirty="0" err="1"/>
              <a:t>Roles</a:t>
            </a:r>
            <a:endParaRPr lang="fi-FI" dirty="0"/>
          </a:p>
        </p:txBody>
      </p:sp>
      <p:cxnSp>
        <p:nvCxnSpPr>
          <p:cNvPr id="57" name="!!Straight Connector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19" y="2267421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40B5ABE-8D9C-22C8-E1B7-73514DF83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Hua Chen</a:t>
            </a:r>
            <a:r>
              <a:rPr lang="en-US" sz="2400" dirty="0"/>
              <a:t> Frontend developer and tester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 err="1"/>
              <a:t>Yerold</a:t>
            </a:r>
            <a:r>
              <a:rPr lang="en-US" sz="2400" b="1" dirty="0"/>
              <a:t> Sanabria</a:t>
            </a:r>
            <a:r>
              <a:rPr lang="en-US" sz="2400" dirty="0"/>
              <a:t> Backend developer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Tomoko </a:t>
            </a:r>
            <a:r>
              <a:rPr lang="en-US" sz="2400" b="1" dirty="0" err="1"/>
              <a:t>Takami</a:t>
            </a:r>
            <a:r>
              <a:rPr lang="en-US" sz="2400" dirty="0"/>
              <a:t> Frontend developer and designer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Eveliina Hampus</a:t>
            </a:r>
            <a:r>
              <a:rPr lang="en-US" sz="2400" dirty="0"/>
              <a:t> Product owner and scrum master</a:t>
            </a:r>
          </a:p>
        </p:txBody>
      </p:sp>
      <p:pic>
        <p:nvPicPr>
          <p:cNvPr id="44" name="Picture 43" descr="Computer script on a screen">
            <a:extLst>
              <a:ext uri="{FF2B5EF4-FFF2-40B4-BE49-F238E27FC236}">
                <a16:creationId xmlns:a16="http://schemas.microsoft.com/office/drawing/2014/main" id="{6109D642-13AC-0249-F31E-B8794D665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9" r="45084" b="-1"/>
          <a:stretch/>
        </p:blipFill>
        <p:spPr>
          <a:xfrm>
            <a:off x="7556686" y="640081"/>
            <a:ext cx="4001315" cy="531440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907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F989FC3-BA8A-85D6-7B90-8B063859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fi-FI" err="1"/>
              <a:t>Challenges</a:t>
            </a:r>
            <a:endParaRPr lang="fi-FI"/>
          </a:p>
        </p:txBody>
      </p:sp>
      <p:pic>
        <p:nvPicPr>
          <p:cNvPr id="30" name="Picture 20" descr="Calendar">
            <a:extLst>
              <a:ext uri="{FF2B5EF4-FFF2-40B4-BE49-F238E27FC236}">
                <a16:creationId xmlns:a16="http://schemas.microsoft.com/office/drawing/2014/main" id="{28BA35BD-004D-F807-A184-66BF989FF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58" r="24479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38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5236047-DAA3-7AB3-207D-6DBC6611E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i-FI" dirty="0"/>
              <a:t>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beginning</a:t>
            </a:r>
            <a:r>
              <a:rPr lang="fi-FI" dirty="0"/>
              <a:t>, </a:t>
            </a:r>
            <a:r>
              <a:rPr lang="fi-FI" dirty="0" err="1"/>
              <a:t>after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weeks</a:t>
            </a:r>
            <a:r>
              <a:rPr lang="fi-FI" dirty="0"/>
              <a:t>,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members</a:t>
            </a:r>
            <a:r>
              <a:rPr lang="fi-FI" dirty="0"/>
              <a:t> </a:t>
            </a:r>
            <a:r>
              <a:rPr lang="fi-FI" dirty="0" err="1"/>
              <a:t>decided</a:t>
            </a:r>
            <a:r>
              <a:rPr lang="fi-FI" dirty="0"/>
              <a:t> to </a:t>
            </a:r>
            <a:r>
              <a:rPr lang="fi-FI" dirty="0" err="1"/>
              <a:t>leave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. It </a:t>
            </a:r>
            <a:r>
              <a:rPr lang="fi-FI" dirty="0" err="1"/>
              <a:t>caused</a:t>
            </a:r>
            <a:r>
              <a:rPr lang="fi-FI" dirty="0"/>
              <a:t> some </a:t>
            </a:r>
            <a:r>
              <a:rPr lang="fi-FI" dirty="0" err="1"/>
              <a:t>uncertainty</a:t>
            </a:r>
            <a:r>
              <a:rPr lang="fi-FI" dirty="0"/>
              <a:t> of </a:t>
            </a:r>
            <a:r>
              <a:rPr lang="fi-FI" dirty="0" err="1"/>
              <a:t>everyone’s</a:t>
            </a:r>
            <a:r>
              <a:rPr lang="fi-FI" dirty="0"/>
              <a:t> </a:t>
            </a:r>
            <a:r>
              <a:rPr lang="fi-FI" dirty="0" err="1"/>
              <a:t>duties</a:t>
            </a:r>
            <a:r>
              <a:rPr lang="fi-FI" dirty="0"/>
              <a:t> and </a:t>
            </a:r>
            <a:r>
              <a:rPr lang="fi-FI" dirty="0" err="1"/>
              <a:t>hindered</a:t>
            </a:r>
            <a:r>
              <a:rPr lang="fi-FI" dirty="0"/>
              <a:t> progression.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roles</a:t>
            </a:r>
            <a:r>
              <a:rPr lang="fi-FI" dirty="0"/>
              <a:t> 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due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formation</a:t>
            </a:r>
            <a:r>
              <a:rPr lang="fi-FI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dirty="0"/>
              <a:t> </a:t>
            </a:r>
            <a:r>
              <a:rPr lang="fi-FI" dirty="0" err="1"/>
              <a:t>Keeping</a:t>
            </a:r>
            <a:r>
              <a:rPr lang="fi-FI" dirty="0"/>
              <a:t> </a:t>
            </a:r>
            <a:r>
              <a:rPr lang="fi-FI" dirty="0" err="1"/>
              <a:t>up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daily</a:t>
            </a:r>
            <a:r>
              <a:rPr lang="fi-FI" dirty="0"/>
              <a:t> </a:t>
            </a:r>
            <a:r>
              <a:rPr lang="fi-FI" dirty="0" err="1"/>
              <a:t>meetings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unsuccessful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everyone</a:t>
            </a:r>
            <a:r>
              <a:rPr lang="fi-FI" dirty="0"/>
              <a:t> </a:t>
            </a:r>
            <a:r>
              <a:rPr lang="fi-FI" dirty="0" err="1"/>
              <a:t>kept</a:t>
            </a:r>
            <a:r>
              <a:rPr lang="fi-FI" dirty="0"/>
              <a:t> </a:t>
            </a:r>
            <a:r>
              <a:rPr lang="fi-FI" dirty="0" err="1"/>
              <a:t>everybody</a:t>
            </a:r>
            <a:r>
              <a:rPr lang="fi-FI" dirty="0"/>
              <a:t> </a:t>
            </a:r>
            <a:r>
              <a:rPr lang="fi-FI" dirty="0" err="1"/>
              <a:t>informed</a:t>
            </a:r>
            <a:r>
              <a:rPr lang="fi-FI" dirty="0"/>
              <a:t> of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whereabouts</a:t>
            </a:r>
            <a:r>
              <a:rPr lang="fi-FI" dirty="0"/>
              <a:t> via </a:t>
            </a:r>
            <a:r>
              <a:rPr lang="fi-FI" dirty="0" err="1"/>
              <a:t>whatsapp</a:t>
            </a:r>
            <a:r>
              <a:rPr lang="fi-FI" dirty="0"/>
              <a:t> </a:t>
            </a:r>
            <a:r>
              <a:rPr lang="fi-FI" dirty="0" err="1"/>
              <a:t>almost</a:t>
            </a:r>
            <a:r>
              <a:rPr lang="fi-FI" dirty="0"/>
              <a:t> </a:t>
            </a:r>
            <a:r>
              <a:rPr lang="fi-FI" dirty="0" err="1"/>
              <a:t>daily</a:t>
            </a:r>
            <a:r>
              <a:rPr lang="fi-FI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i-FI" dirty="0"/>
              <a:t> Some </a:t>
            </a:r>
            <a:r>
              <a:rPr lang="fi-FI" dirty="0" err="1"/>
              <a:t>stress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Git</a:t>
            </a:r>
            <a:r>
              <a:rPr lang="fi-FI" dirty="0"/>
              <a:t>, and </a:t>
            </a:r>
            <a:r>
              <a:rPr lang="fi-FI" dirty="0" err="1"/>
              <a:t>required</a:t>
            </a:r>
            <a:r>
              <a:rPr lang="fi-FI" dirty="0"/>
              <a:t> </a:t>
            </a:r>
            <a:r>
              <a:rPr lang="fi-FI" dirty="0" err="1"/>
              <a:t>everyone</a:t>
            </a:r>
            <a:r>
              <a:rPr lang="fi-FI" dirty="0"/>
              <a:t> </a:t>
            </a:r>
            <a:r>
              <a:rPr lang="fi-FI" dirty="0" err="1"/>
              <a:t>try</a:t>
            </a:r>
            <a:r>
              <a:rPr lang="fi-FI" dirty="0"/>
              <a:t> to </a:t>
            </a:r>
            <a:r>
              <a:rPr lang="fi-FI" dirty="0" err="1"/>
              <a:t>study</a:t>
            </a:r>
            <a:r>
              <a:rPr lang="fi-FI" dirty="0"/>
              <a:t> it </a:t>
            </a:r>
            <a:r>
              <a:rPr lang="fi-FI" dirty="0" err="1"/>
              <a:t>more</a:t>
            </a:r>
            <a:r>
              <a:rPr lang="fi-FI" dirty="0"/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58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54BA460-F8EA-4B91-D7DD-F9B9F38F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Constant communication and teamwork.</a:t>
            </a:r>
            <a:b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Staying in touch often and clarifying misunderstandings early.</a:t>
            </a:r>
          </a:p>
        </p:txBody>
      </p:sp>
      <p:pic>
        <p:nvPicPr>
          <p:cNvPr id="43" name="Picture 26" descr="Työtoverien neuvottelu">
            <a:extLst>
              <a:ext uri="{FF2B5EF4-FFF2-40B4-BE49-F238E27FC236}">
                <a16:creationId xmlns:a16="http://schemas.microsoft.com/office/drawing/2014/main" id="{0A0AB4A8-D573-6360-1678-E0D7FFDB9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9" r="28704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3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7525295-DDF0-F484-4D06-B62E982B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fi-FI">
                <a:solidFill>
                  <a:schemeClr val="bg1"/>
                </a:solidFill>
              </a:rPr>
              <a:t>Overview of sprints</a:t>
            </a:r>
          </a:p>
        </p:txBody>
      </p:sp>
      <p:graphicFrame>
        <p:nvGraphicFramePr>
          <p:cNvPr id="5" name="Sisällön paikkamerkki 2">
            <a:extLst>
              <a:ext uri="{FF2B5EF4-FFF2-40B4-BE49-F238E27FC236}">
                <a16:creationId xmlns:a16="http://schemas.microsoft.com/office/drawing/2014/main" id="{0E5599C7-7C4E-2E89-A3F1-311D146507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080438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199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71FD120-0CDF-CE7F-54B3-D4F932F4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84" y="375920"/>
            <a:ext cx="10058400" cy="1442720"/>
          </a:xfrm>
        </p:spPr>
        <p:txBody>
          <a:bodyPr/>
          <a:lstStyle/>
          <a:p>
            <a:r>
              <a:rPr lang="fi-FI" dirty="0"/>
              <a:t>Data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HacknPlan</a:t>
            </a:r>
            <a:r>
              <a:rPr lang="fi-FI" dirty="0"/>
              <a:t> &amp; </a:t>
            </a:r>
            <a:r>
              <a:rPr lang="fi-FI" dirty="0" err="1"/>
              <a:t>Github</a:t>
            </a:r>
            <a:endParaRPr lang="fi-FI" dirty="0"/>
          </a:p>
        </p:txBody>
      </p:sp>
      <p:pic>
        <p:nvPicPr>
          <p:cNvPr id="8" name="Sisällön paikkamerkki 7">
            <a:extLst>
              <a:ext uri="{FF2B5EF4-FFF2-40B4-BE49-F238E27FC236}">
                <a16:creationId xmlns:a16="http://schemas.microsoft.com/office/drawing/2014/main" id="{581A4162-9FDC-60EE-B384-2C840439FF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181600" y="1950720"/>
            <a:ext cx="6001384" cy="3923349"/>
          </a:xfrm>
        </p:spPr>
      </p:pic>
      <p:graphicFrame>
        <p:nvGraphicFramePr>
          <p:cNvPr id="16" name="Sisällön paikkamerkki 15">
            <a:extLst>
              <a:ext uri="{FF2B5EF4-FFF2-40B4-BE49-F238E27FC236}">
                <a16:creationId xmlns:a16="http://schemas.microsoft.com/office/drawing/2014/main" id="{332FC6EC-CA88-5D53-F05F-15632EEBDF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0513308"/>
              </p:ext>
            </p:extLst>
          </p:nvPr>
        </p:nvGraphicFramePr>
        <p:xfrm>
          <a:off x="464184" y="1950720"/>
          <a:ext cx="4612640" cy="3840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kstiruutu 17">
            <a:extLst>
              <a:ext uri="{FF2B5EF4-FFF2-40B4-BE49-F238E27FC236}">
                <a16:creationId xmlns:a16="http://schemas.microsoft.com/office/drawing/2014/main" id="{6E4FA476-02CB-7417-A434-AFD127125802}"/>
              </a:ext>
            </a:extLst>
          </p:cNvPr>
          <p:cNvSpPr txBox="1"/>
          <p:nvPr/>
        </p:nvSpPr>
        <p:spPr>
          <a:xfrm>
            <a:off x="464184" y="6482080"/>
            <a:ext cx="11827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Data recorded as by 3.5. 10PM. May not be full reality, and lesson and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whatsapp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contact time was excluded.</a:t>
            </a:r>
            <a:endParaRPr lang="fi-FI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13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DF7D5982-F84C-D772-F300-EFDD40AC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/>
              <a:t>What was learned?</a:t>
            </a:r>
          </a:p>
        </p:txBody>
      </p:sp>
      <p:pic>
        <p:nvPicPr>
          <p:cNvPr id="23" name="Picture 4" descr="Neat empty education desk">
            <a:extLst>
              <a:ext uri="{FF2B5EF4-FFF2-40B4-BE49-F238E27FC236}">
                <a16:creationId xmlns:a16="http://schemas.microsoft.com/office/drawing/2014/main" id="{A4285D04-BB80-A0D2-BC23-3A59A04AE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5" r="6606" b="-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75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CBF7E3FC-AA23-4700-96F3-981B100AD202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Stronger need for daily 15min meetings.</a:t>
            </a:r>
          </a:p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Rethink workload.</a:t>
            </a:r>
          </a:p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time for designing features at the beginning.</a:t>
            </a:r>
          </a:p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Spending more time together off project for bonding and better communication.</a:t>
            </a:r>
          </a:p>
          <a:p>
            <a:pPr marL="285750" indent="-285750">
              <a:spcAft>
                <a:spcPts val="600"/>
              </a:spcAft>
              <a:buClr>
                <a:srgbClr val="00B0F0"/>
              </a:buClr>
              <a:buFont typeface="Calibri" panose="020F050202020403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Backend and frontend coding, connection them, Typescript and SQL queries.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20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F461C6A-1FC5-6AE9-9F9C-BCF51AA8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you!</a:t>
            </a:r>
          </a:p>
        </p:txBody>
      </p:sp>
      <p:pic>
        <p:nvPicPr>
          <p:cNvPr id="5" name="Picture 4" descr="Käsi sydän">
            <a:extLst>
              <a:ext uri="{FF2B5EF4-FFF2-40B4-BE49-F238E27FC236}">
                <a16:creationId xmlns:a16="http://schemas.microsoft.com/office/drawing/2014/main" id="{DFBA2B7E-356C-F48B-90AF-246BE44E8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3" r="10654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92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kstiruutu 3">
            <a:extLst>
              <a:ext uri="{FF2B5EF4-FFF2-40B4-BE49-F238E27FC236}">
                <a16:creationId xmlns:a16="http://schemas.microsoft.com/office/drawing/2014/main" id="{31085ECE-54E2-A3ED-3CC5-BA24F1163185}"/>
              </a:ext>
            </a:extLst>
          </p:cNvPr>
          <p:cNvSpPr txBox="1"/>
          <p:nvPr/>
        </p:nvSpPr>
        <p:spPr>
          <a:xfrm>
            <a:off x="5172074" y="5486401"/>
            <a:ext cx="5983606" cy="38269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By: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Groud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 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99203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AB6705D8F60A4445ADD5CEAB003CFC4F" ma:contentTypeVersion="9" ma:contentTypeDescription="Luo uusi asiakirja." ma:contentTypeScope="" ma:versionID="a3af254e4fa706764d6a79564edaf5e9">
  <xsd:schema xmlns:xsd="http://www.w3.org/2001/XMLSchema" xmlns:xs="http://www.w3.org/2001/XMLSchema" xmlns:p="http://schemas.microsoft.com/office/2006/metadata/properties" xmlns:ns3="e7063ab3-3e0e-4231-92e4-0d4c13bdd18d" xmlns:ns4="fe99b058-6dfa-44c4-850d-97b08adee15b" targetNamespace="http://schemas.microsoft.com/office/2006/metadata/properties" ma:root="true" ma:fieldsID="44cf218a74bd77be0c679eb877c461db" ns3:_="" ns4:_="">
    <xsd:import namespace="e7063ab3-3e0e-4231-92e4-0d4c13bdd18d"/>
    <xsd:import namespace="fe99b058-6dfa-44c4-850d-97b08adee1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_activity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63ab3-3e0e-4231-92e4-0d4c13bdd1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99b058-6dfa-44c4-850d-97b08adee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Jakamisvihjeen hajautu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7063ab3-3e0e-4231-92e4-0d4c13bdd18d" xsi:nil="true"/>
  </documentManagement>
</p:properties>
</file>

<file path=customXml/itemProps1.xml><?xml version="1.0" encoding="utf-8"?>
<ds:datastoreItem xmlns:ds="http://schemas.openxmlformats.org/officeDocument/2006/customXml" ds:itemID="{A73D37F8-7E66-4B2D-9945-E66A6979C4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063ab3-3e0e-4231-92e4-0d4c13bdd18d"/>
    <ds:schemaRef ds:uri="fe99b058-6dfa-44c4-850d-97b08adee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10F367-F71D-4B91-9FDE-24D65BBC90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83D85A-7065-4615-A545-A942C6AE6D27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e7063ab3-3e0e-4231-92e4-0d4c13bdd18d"/>
    <ds:schemaRef ds:uri="fe99b058-6dfa-44c4-850d-97b08adee15b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280</Words>
  <Application>Microsoft Office PowerPoint</Application>
  <PresentationFormat>Laajakuva</PresentationFormat>
  <Paragraphs>32</Paragraphs>
  <Slides>9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 Next LT Pro Light</vt:lpstr>
      <vt:lpstr>Calibri</vt:lpstr>
      <vt:lpstr>RetrospectVTI</vt:lpstr>
      <vt:lpstr>What to eat?</vt:lpstr>
      <vt:lpstr>Roles  Challenges Teamwork  Sprints Data  What was learned?</vt:lpstr>
      <vt:lpstr>Roles</vt:lpstr>
      <vt:lpstr>Challenges</vt:lpstr>
      <vt:lpstr>Constant communication and teamwork.  Staying in touch often and clarifying misunderstandings early.</vt:lpstr>
      <vt:lpstr>Overview of sprints</vt:lpstr>
      <vt:lpstr>Data from HacknPlan &amp; Github</vt:lpstr>
      <vt:lpstr>What was learned?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eat?</dc:title>
  <dc:creator>Eveliina Hampus</dc:creator>
  <cp:lastModifiedBy>Eveliina Hampus</cp:lastModifiedBy>
  <cp:revision>2</cp:revision>
  <dcterms:created xsi:type="dcterms:W3CDTF">2023-04-25T15:48:02Z</dcterms:created>
  <dcterms:modified xsi:type="dcterms:W3CDTF">2023-05-03T19:18:42Z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0x010100AB6705D8F60A4445ADD5CEAB003CFC4F</vt:lpwstr>
  </property>
</Properties>
</file>